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48AA9B-E77E-03B0-EC4D-0B001D446EF3}" v="6" dt="2020-07-30T18:14:23.784"/>
    <p1510:client id="{2801986D-E9EB-252D-1FF5-1BD9A2567BB7}" v="2" dt="2020-07-29T20:00:51.894"/>
    <p1510:client id="{553E4C89-F454-C441-4CB4-64557D593C0B}" v="27" dt="2020-07-27T19:34:57.307"/>
    <p1510:client id="{7A8DD766-56B1-48DD-6AA0-6177833F8E79}" v="21" dt="2020-08-24T21:07:37.796"/>
    <p1510:client id="{898BB1D2-B486-3D17-2887-AB789E3DE4E3}" v="1" dt="2020-07-30T18:20:43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26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ndall Galloway" userId="S::rangall@microsoft.com::2a49effb-f277-46a2-a294-8cd67ddb1000" providerId="AD" clId="Web-{1448AA9B-E77E-03B0-EC4D-0B001D446EF3}"/>
    <pc:docChg chg="modSld">
      <pc:chgData name="Randall Galloway" userId="S::rangall@microsoft.com::2a49effb-f277-46a2-a294-8cd67ddb1000" providerId="AD" clId="Web-{1448AA9B-E77E-03B0-EC4D-0B001D446EF3}" dt="2020-07-30T18:14:23.565" v="4" actId="14100"/>
      <pc:docMkLst>
        <pc:docMk/>
      </pc:docMkLst>
      <pc:sldChg chg="modSp">
        <pc:chgData name="Randall Galloway" userId="S::rangall@microsoft.com::2a49effb-f277-46a2-a294-8cd67ddb1000" providerId="AD" clId="Web-{1448AA9B-E77E-03B0-EC4D-0B001D446EF3}" dt="2020-07-30T18:14:23.565" v="4" actId="14100"/>
        <pc:sldMkLst>
          <pc:docMk/>
          <pc:sldMk cId="148430571" sldId="256"/>
        </pc:sldMkLst>
        <pc:spChg chg="mod">
          <ac:chgData name="Randall Galloway" userId="S::rangall@microsoft.com::2a49effb-f277-46a2-a294-8cd67ddb1000" providerId="AD" clId="Web-{1448AA9B-E77E-03B0-EC4D-0B001D446EF3}" dt="2020-07-30T18:14:23.565" v="4" actId="14100"/>
          <ac:spMkLst>
            <pc:docMk/>
            <pc:sldMk cId="148430571" sldId="256"/>
            <ac:spMk id="23" creationId="{00000000-0000-0000-0000-000000000000}"/>
          </ac:spMkLst>
        </pc:spChg>
      </pc:sldChg>
    </pc:docChg>
  </pc:docChgLst>
  <pc:docChgLst>
    <pc:chgData name="Randall Galloway" userId="S::rangall@microsoft.com::2a49effb-f277-46a2-a294-8cd67ddb1000" providerId="AD" clId="Web-{2801986D-E9EB-252D-1FF5-1BD9A2567BB7}"/>
    <pc:docChg chg="modSld">
      <pc:chgData name="Randall Galloway" userId="S::rangall@microsoft.com::2a49effb-f277-46a2-a294-8cd67ddb1000" providerId="AD" clId="Web-{2801986D-E9EB-252D-1FF5-1BD9A2567BB7}" dt="2020-07-29T20:00:51.894" v="1"/>
      <pc:docMkLst>
        <pc:docMk/>
      </pc:docMkLst>
      <pc:sldChg chg="modSp">
        <pc:chgData name="Randall Galloway" userId="S::rangall@microsoft.com::2a49effb-f277-46a2-a294-8cd67ddb1000" providerId="AD" clId="Web-{2801986D-E9EB-252D-1FF5-1BD9A2567BB7}" dt="2020-07-29T20:00:51.894" v="1"/>
        <pc:sldMkLst>
          <pc:docMk/>
          <pc:sldMk cId="148430571" sldId="256"/>
        </pc:sldMkLst>
        <pc:spChg chg="mod">
          <ac:chgData name="Randall Galloway" userId="S::rangall@microsoft.com::2a49effb-f277-46a2-a294-8cd67ddb1000" providerId="AD" clId="Web-{2801986D-E9EB-252D-1FF5-1BD9A2567BB7}" dt="2020-07-29T20:00:51.894" v="1"/>
          <ac:spMkLst>
            <pc:docMk/>
            <pc:sldMk cId="148430571" sldId="256"/>
            <ac:spMk id="5" creationId="{00000000-0000-0000-0000-000000000000}"/>
          </ac:spMkLst>
        </pc:spChg>
      </pc:sldChg>
    </pc:docChg>
  </pc:docChgLst>
  <pc:docChgLst>
    <pc:chgData name="Randall Galloway" userId="S::rangall@microsoft.com::2a49effb-f277-46a2-a294-8cd67ddb1000" providerId="AD" clId="Web-{898BB1D2-B486-3D17-2887-AB789E3DE4E3}"/>
    <pc:docChg chg="modSld">
      <pc:chgData name="Randall Galloway" userId="S::rangall@microsoft.com::2a49effb-f277-46a2-a294-8cd67ddb1000" providerId="AD" clId="Web-{898BB1D2-B486-3D17-2887-AB789E3DE4E3}" dt="2020-07-30T18:20:43.445" v="0"/>
      <pc:docMkLst>
        <pc:docMk/>
      </pc:docMkLst>
      <pc:sldChg chg="modSp">
        <pc:chgData name="Randall Galloway" userId="S::rangall@microsoft.com::2a49effb-f277-46a2-a294-8cd67ddb1000" providerId="AD" clId="Web-{898BB1D2-B486-3D17-2887-AB789E3DE4E3}" dt="2020-07-30T18:20:43.445" v="0"/>
        <pc:sldMkLst>
          <pc:docMk/>
          <pc:sldMk cId="148430571" sldId="256"/>
        </pc:sldMkLst>
        <pc:spChg chg="mod">
          <ac:chgData name="Randall Galloway" userId="S::rangall@microsoft.com::2a49effb-f277-46a2-a294-8cd67ddb1000" providerId="AD" clId="Web-{898BB1D2-B486-3D17-2887-AB789E3DE4E3}" dt="2020-07-30T18:20:43.445" v="0"/>
          <ac:spMkLst>
            <pc:docMk/>
            <pc:sldMk cId="148430571" sldId="256"/>
            <ac:spMk id="5" creationId="{00000000-0000-0000-0000-000000000000}"/>
          </ac:spMkLst>
        </pc:spChg>
      </pc:sldChg>
    </pc:docChg>
  </pc:docChgLst>
  <pc:docChgLst>
    <pc:chgData name="Randall Galloway" userId="S::rangall@microsoft.com::2a49effb-f277-46a2-a294-8cd67ddb1000" providerId="AD" clId="Web-{553E4C89-F454-C441-4CB4-64557D593C0B}"/>
    <pc:docChg chg="modSld">
      <pc:chgData name="Randall Galloway" userId="S::rangall@microsoft.com::2a49effb-f277-46a2-a294-8cd67ddb1000" providerId="AD" clId="Web-{553E4C89-F454-C441-4CB4-64557D593C0B}" dt="2020-07-27T19:34:56.948" v="23" actId="20577"/>
      <pc:docMkLst>
        <pc:docMk/>
      </pc:docMkLst>
      <pc:sldChg chg="addSp delSp modSp">
        <pc:chgData name="Randall Galloway" userId="S::rangall@microsoft.com::2a49effb-f277-46a2-a294-8cd67ddb1000" providerId="AD" clId="Web-{553E4C89-F454-C441-4CB4-64557D593C0B}" dt="2020-07-27T19:34:55.385" v="21" actId="20577"/>
        <pc:sldMkLst>
          <pc:docMk/>
          <pc:sldMk cId="148430571" sldId="256"/>
        </pc:sldMkLst>
        <pc:spChg chg="mod">
          <ac:chgData name="Randall Galloway" userId="S::rangall@microsoft.com::2a49effb-f277-46a2-a294-8cd67ddb1000" providerId="AD" clId="Web-{553E4C89-F454-C441-4CB4-64557D593C0B}" dt="2020-07-27T19:33:47.385" v="8" actId="20577"/>
          <ac:spMkLst>
            <pc:docMk/>
            <pc:sldMk cId="148430571" sldId="256"/>
            <ac:spMk id="22" creationId="{00000000-0000-0000-0000-000000000000}"/>
          </ac:spMkLst>
        </pc:spChg>
        <pc:spChg chg="mod">
          <ac:chgData name="Randall Galloway" userId="S::rangall@microsoft.com::2a49effb-f277-46a2-a294-8cd67ddb1000" providerId="AD" clId="Web-{553E4C89-F454-C441-4CB4-64557D593C0B}" dt="2020-07-27T19:34:55.385" v="21" actId="20577"/>
          <ac:spMkLst>
            <pc:docMk/>
            <pc:sldMk cId="148430571" sldId="256"/>
            <ac:spMk id="23" creationId="{00000000-0000-0000-0000-000000000000}"/>
          </ac:spMkLst>
        </pc:spChg>
        <pc:picChg chg="add mod">
          <ac:chgData name="Randall Galloway" userId="S::rangall@microsoft.com::2a49effb-f277-46a2-a294-8cd67ddb1000" providerId="AD" clId="Web-{553E4C89-F454-C441-4CB4-64557D593C0B}" dt="2020-07-27T19:33:33.057" v="4" actId="1076"/>
          <ac:picMkLst>
            <pc:docMk/>
            <pc:sldMk cId="148430571" sldId="256"/>
            <ac:picMk id="4" creationId="{5D1E1311-149A-4C34-BE43-B60F7270B3A2}"/>
          </ac:picMkLst>
        </pc:picChg>
        <pc:picChg chg="del">
          <ac:chgData name="Randall Galloway" userId="S::rangall@microsoft.com::2a49effb-f277-46a2-a294-8cd67ddb1000" providerId="AD" clId="Web-{553E4C89-F454-C441-4CB4-64557D593C0B}" dt="2020-07-27T19:33:22.322" v="0"/>
          <ac:picMkLst>
            <pc:docMk/>
            <pc:sldMk cId="148430571" sldId="256"/>
            <ac:picMk id="10" creationId="{0845D8FA-2A10-4446-98BC-5B9FE29A623D}"/>
          </ac:picMkLst>
        </pc:picChg>
      </pc:sldChg>
    </pc:docChg>
  </pc:docChgLst>
  <pc:docChgLst>
    <pc:chgData name="Randall Galloway" userId="S::rangall@microsoft.com::2a49effb-f277-46a2-a294-8cd67ddb1000" providerId="AD" clId="Web-{7A8DD766-56B1-48DD-6AA0-6177833F8E79}"/>
    <pc:docChg chg="modSld">
      <pc:chgData name="Randall Galloway" userId="S::rangall@microsoft.com::2a49effb-f277-46a2-a294-8cd67ddb1000" providerId="AD" clId="Web-{7A8DD766-56B1-48DD-6AA0-6177833F8E79}" dt="2020-08-24T21:07:35.499" v="18" actId="20577"/>
      <pc:docMkLst>
        <pc:docMk/>
      </pc:docMkLst>
      <pc:sldChg chg="addSp modSp">
        <pc:chgData name="Randall Galloway" userId="S::rangall@microsoft.com::2a49effb-f277-46a2-a294-8cd67ddb1000" providerId="AD" clId="Web-{7A8DD766-56B1-48DD-6AA0-6177833F8E79}" dt="2020-08-24T21:07:35.499" v="17" actId="20577"/>
        <pc:sldMkLst>
          <pc:docMk/>
          <pc:sldMk cId="148430571" sldId="256"/>
        </pc:sldMkLst>
        <pc:spChg chg="mod">
          <ac:chgData name="Randall Galloway" userId="S::rangall@microsoft.com::2a49effb-f277-46a2-a294-8cd67ddb1000" providerId="AD" clId="Web-{7A8DD766-56B1-48DD-6AA0-6177833F8E79}" dt="2020-08-24T21:07:35.499" v="17" actId="20577"/>
          <ac:spMkLst>
            <pc:docMk/>
            <pc:sldMk cId="148430571" sldId="256"/>
            <ac:spMk id="23" creationId="{00000000-0000-0000-0000-000000000000}"/>
          </ac:spMkLst>
        </pc:spChg>
        <pc:picChg chg="add mod">
          <ac:chgData name="Randall Galloway" userId="S::rangall@microsoft.com::2a49effb-f277-46a2-a294-8cd67ddb1000" providerId="AD" clId="Web-{7A8DD766-56B1-48DD-6AA0-6177833F8E79}" dt="2020-08-24T21:07:20.233" v="11" actId="1076"/>
          <ac:picMkLst>
            <pc:docMk/>
            <pc:sldMk cId="148430571" sldId="256"/>
            <ac:picMk id="7" creationId="{5E97E217-CD7F-4E56-8F20-4A8F8D98312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8002D-422F-41B4-B0B6-7ABE54828A00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5050E-B7F6-47AF-B268-7060B5E5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C6B4C-C86B-4ACA-80D6-7FB9EDBEA3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4743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A7574-B9D1-47B8-B5FF-2E0F53674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50E8A4-003B-4077-9756-5BC9A44EC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C6E6A-7AE4-49C4-A627-C87235123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552DF-ADE5-40AC-B380-DAEB68D76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A7F0D-46AB-49F3-8C21-9D31D1E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34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07188-E0BE-45B0-A622-DDD3010AC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098C4A-977C-48B7-BE3B-95B89849F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09A19-371B-40E8-99CA-3542A4B0E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3756C-CEE7-4D8B-AFF3-2468347E9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3F350-99CB-4576-88D5-FA27CA98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331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77CFF0-740C-4EE7-8C11-AA971E6680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729265-9A44-4105-9329-77F27D5DB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FC612-E234-4570-91D7-87309BB5F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05E28-A4EF-491E-AE52-765A42E70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D26B9-CE31-4C08-8C0B-156D36D19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13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Solid">
    <p:bg>
      <p:bgPr>
        <a:solidFill>
          <a:srgbClr val="002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48213" y="470068"/>
            <a:ext cx="11474549" cy="717553"/>
          </a:xfrm>
        </p:spPr>
        <p:txBody>
          <a:bodyPr/>
          <a:lstStyle>
            <a:lvl1pPr>
              <a:defRPr sz="2353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738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13" y="470068"/>
            <a:ext cx="11295575" cy="717553"/>
          </a:xfrm>
        </p:spPr>
        <p:txBody>
          <a:bodyPr/>
          <a:lstStyle>
            <a:lvl1pPr>
              <a:defRPr sz="2353" spc="-49" baseline="0">
                <a:solidFill>
                  <a:schemeClr val="tx1">
                    <a:lumMod val="50000"/>
                  </a:schemeClr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9677872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353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13"/>
          <p:cNvSpPr txBox="1">
            <a:spLocks/>
          </p:cNvSpPr>
          <p:nvPr userDrawn="1"/>
        </p:nvSpPr>
        <p:spPr>
          <a:xfrm>
            <a:off x="439016" y="6420834"/>
            <a:ext cx="407465" cy="17931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32742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6371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742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99113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65484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31856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98226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4597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30969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974C60E-8F8C-41D8-9BFF-6DF338C2FC78}" type="slidenum">
              <a:rPr lang="en-US" sz="98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pPr algn="l"/>
              <a:t>‹#›</a:t>
            </a:fld>
            <a:endParaRPr lang="en-US" sz="98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890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D48C8-CC45-450F-8354-0F0B0F11F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3E16C-4FAF-4685-ACD2-EF75BA28A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1C5C0-3268-49FD-95CB-FAF346DB7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21C1D-CF0E-4504-A626-4C2BF70C6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EAC51-F1F1-446C-B243-1C0E4A4AA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5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37870-C947-424F-AB59-E183E05A5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15842-1CCB-43CA-A024-3B17DF958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1A9F7-1E59-4A98-9B60-1E12B7D2D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878CF-19BA-4F51-ACD5-592944563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69F6D-75FA-430B-BB40-1565A6726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9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8D545-C81E-4D41-A40B-9CDB4A7D1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EA414-BDD0-4334-8CBE-24F0AC7367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B17EE6-7E97-4E5C-B1DC-F224A01A4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A8DD20-E6ED-401E-A212-DE7DD2203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F267AE-1499-41EA-8725-249C47517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85ACF-F4B2-4E6B-945A-3E14D022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87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CB8B5-BDA6-4A92-8E4C-2CC4BC958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885D3-8CF6-4F0C-A891-B1564624B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EC2134-79E3-49CD-A7A5-9F0F90139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409F9-56E0-4426-B8F0-376308B549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901761-8928-4E8C-BB33-237D2C3EB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8EF406-8F19-46F5-B357-9E57C6AC3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EC6549-556A-4341-BDF2-308970465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E6909A-71AE-43C1-A4AA-6B3887F21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46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3AAAF-1023-49EA-82D6-477632EEA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F4102-D762-49A2-B73E-50C4DA35D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802384-7247-4FC4-B7E6-32C117E91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56C5FB-1E38-49D5-A0B0-156370369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31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3605FD-8545-43D6-9D63-C9F50A64E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4AFDFF-191F-42D5-BB7C-0B026E4A0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FA0AB4-4783-46ED-9A4F-A29E24F0C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61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4A44F-DB08-4C9F-AE77-5A94FD46D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672E1-F724-43C6-AC01-00A0A1E7C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BB577F-7B1A-4CD4-B75B-080FF0E8F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3117F4-115F-429A-9CC8-B542F908F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489F2-0FAE-4A58-AB2F-41B957F45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C4CD62-182D-4E2E-87A0-35BA6ED28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14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4EC65-BCBF-4A14-856F-E0A8EED5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2242FB-E706-4658-9554-37681CE88F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A09BE-1D1C-4795-9836-435F29FE3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F0495-4ADC-4F88-8DD6-40275DBA0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77F6FB-16D3-4769-9FBA-EB8DD1C5B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044609-A3E4-4E39-BE4E-E895D35B6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42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emf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067F0C-2504-414E-AC3C-A4686414A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446ED-9BCA-46A6-9C89-1E00CAD36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65EF7-932E-4E8B-8B1A-B964A74C69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CBE3F-21FE-4D91-94A7-97AF453C83DB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A8C69-C772-4CB4-AA94-05F309E310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F77F0-37BF-4E66-94E4-BF7EFA288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08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213" y="470068"/>
            <a:ext cx="11295575" cy="71755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2323858" y="0"/>
            <a:ext cx="1396570" cy="685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40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>
    <p:fade/>
  </p:transition>
  <p:hf hdr="0" ftr="0" dt="0"/>
  <p:txStyles>
    <p:titleStyle>
      <a:lvl1pPr algn="l" defTabSz="914367" rtl="0" eaLnBrk="1" latinLnBrk="0" hangingPunct="1">
        <a:lnSpc>
          <a:spcPct val="90000"/>
        </a:lnSpc>
        <a:spcBef>
          <a:spcPct val="0"/>
        </a:spcBef>
        <a:buNone/>
        <a:defRPr lang="en-US" sz="2353" b="0" kern="1200" cap="none" spc="-49" baseline="0" dirty="0" smtClean="0">
          <a:ln w="3175">
            <a:noFill/>
          </a:ln>
          <a:solidFill>
            <a:schemeClr val="tx1">
              <a:lumMod val="50000"/>
            </a:schemeClr>
          </a:solidFill>
          <a:effectLst/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</p:titleStyle>
    <p:bodyStyle>
      <a:lvl1pPr marL="336145" marR="0" indent="-336145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3921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j-lt"/>
          <a:ea typeface="+mn-ea"/>
          <a:cs typeface="+mn-cs"/>
        </a:defRPr>
      </a:lvl1pPr>
      <a:lvl2pPr marL="572691" marR="0" indent="-236546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2353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784338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2353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008435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1961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232531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1961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14509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3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7pPr>
      <a:lvl8pPr marL="3428877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8pPr>
      <a:lvl9pPr marL="3886061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57183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914367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0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4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85918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1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4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657469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>
          <p15:clr>
            <a:srgbClr val="5ACBF0"/>
          </p15:clr>
        </p15:guide>
        <p15:guide id="2" pos="173">
          <p15:clr>
            <a:srgbClr val="5ACBF0"/>
          </p15:clr>
        </p15:guide>
        <p15:guide id="3" pos="7661">
          <p15:clr>
            <a:srgbClr val="5ACBF0"/>
          </p15:clr>
        </p15:guide>
        <p15:guide id="4" orient="horz" pos="4219">
          <p15:clr>
            <a:srgbClr val="5ACBF0"/>
          </p15:clr>
        </p15:guide>
        <p15:guide id="5" pos="749">
          <p15:clr>
            <a:srgbClr val="5ACBF0"/>
          </p15:clr>
        </p15:guide>
        <p15:guide id="6" pos="1325">
          <p15:clr>
            <a:srgbClr val="5ACBF0"/>
          </p15:clr>
        </p15:guide>
        <p15:guide id="7" pos="1901">
          <p15:clr>
            <a:srgbClr val="5ACBF0"/>
          </p15:clr>
        </p15:guide>
        <p15:guide id="8" pos="2477">
          <p15:clr>
            <a:srgbClr val="5ACBF0"/>
          </p15:clr>
        </p15:guide>
        <p15:guide id="9" pos="3053">
          <p15:clr>
            <a:srgbClr val="5ACBF0"/>
          </p15:clr>
        </p15:guide>
        <p15:guide id="10" pos="3629">
          <p15:clr>
            <a:srgbClr val="5ACBF0"/>
          </p15:clr>
        </p15:guide>
        <p15:guide id="11" pos="4205">
          <p15:clr>
            <a:srgbClr val="5ACBF0"/>
          </p15:clr>
        </p15:guide>
        <p15:guide id="12" pos="4781">
          <p15:clr>
            <a:srgbClr val="5ACBF0"/>
          </p15:clr>
        </p15:guide>
        <p15:guide id="13" pos="5357">
          <p15:clr>
            <a:srgbClr val="5ACBF0"/>
          </p15:clr>
        </p15:guide>
        <p15:guide id="14" pos="5933">
          <p15:clr>
            <a:srgbClr val="5ACBF0"/>
          </p15:clr>
        </p15:guide>
        <p15:guide id="15" pos="6509">
          <p15:clr>
            <a:srgbClr val="5ACBF0"/>
          </p15:clr>
        </p15:guide>
        <p15:guide id="16" pos="7085">
          <p15:clr>
            <a:srgbClr val="5ACBF0"/>
          </p15:clr>
        </p15:guide>
        <p15:guide id="17" orient="horz" pos="763">
          <p15:clr>
            <a:srgbClr val="5ACBF0"/>
          </p15:clr>
        </p15:guide>
        <p15:guide id="18" orient="horz" pos="1339">
          <p15:clr>
            <a:srgbClr val="5ACBF0"/>
          </p15:clr>
        </p15:guide>
        <p15:guide id="19" orient="horz" pos="1915">
          <p15:clr>
            <a:srgbClr val="5ACBF0"/>
          </p15:clr>
        </p15:guide>
        <p15:guide id="20" orient="horz" pos="2491">
          <p15:clr>
            <a:srgbClr val="5ACBF0"/>
          </p15:clr>
        </p15:guide>
        <p15:guide id="21" orient="horz" pos="3067">
          <p15:clr>
            <a:srgbClr val="5ACBF0"/>
          </p15:clr>
        </p15:guide>
        <p15:guide id="22" orient="horz" pos="3643">
          <p15:clr>
            <a:srgbClr val="5ACBF0"/>
          </p15:clr>
        </p15:guide>
        <p15:guide id="23" pos="288">
          <p15:clr>
            <a:srgbClr val="C35EA4"/>
          </p15:clr>
        </p15:guide>
        <p15:guide id="24" pos="7546">
          <p15:clr>
            <a:srgbClr val="C35EA4"/>
          </p15:clr>
        </p15:guide>
        <p15:guide id="25" orient="horz" pos="302">
          <p15:clr>
            <a:srgbClr val="C35EA4"/>
          </p15:clr>
        </p15:guide>
        <p15:guide id="26" orient="horz" pos="4104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-12700" y="0"/>
            <a:ext cx="12204700" cy="6861176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 flipH="1">
            <a:off x="325129" y="2581154"/>
            <a:ext cx="11541742" cy="2035233"/>
            <a:chOff x="121534" y="487518"/>
            <a:chExt cx="13117381" cy="2816481"/>
          </a:xfrm>
        </p:grpSpPr>
        <p:sp>
          <p:nvSpPr>
            <p:cNvPr id="13" name="Rectangle 12"/>
            <p:cNvSpPr/>
            <p:nvPr/>
          </p:nvSpPr>
          <p:spPr bwMode="auto">
            <a:xfrm>
              <a:off x="121534" y="487518"/>
              <a:ext cx="2430684" cy="2816481"/>
            </a:xfrm>
            <a:prstGeom prst="rect">
              <a:avLst/>
            </a:prstGeom>
            <a:solidFill>
              <a:srgbClr val="C00000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82880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Segoe UI"/>
                  <a:ea typeface="Segoe UI" pitchFamily="34" charset="0"/>
                  <a:cs typeface="Segoe UI" pitchFamily="34" charset="0"/>
                </a:rPr>
                <a:t>Highly Confidential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795285" y="487518"/>
              <a:ext cx="2430684" cy="2816481"/>
            </a:xfrm>
            <a:prstGeom prst="rect">
              <a:avLst/>
            </a:prstGeom>
            <a:solidFill>
              <a:srgbClr val="FF8C00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82880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Segoe UI"/>
                  <a:ea typeface="Segoe UI" pitchFamily="34" charset="0"/>
                  <a:cs typeface="Segoe UI" pitchFamily="34" charset="0"/>
                </a:rPr>
                <a:t>Confidential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5469039" y="487518"/>
              <a:ext cx="2430684" cy="2816481"/>
            </a:xfrm>
            <a:prstGeom prst="rect">
              <a:avLst/>
            </a:prstGeom>
            <a:solidFill>
              <a:srgbClr val="0070C0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82880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Segoe UI"/>
                  <a:ea typeface="Segoe UI" pitchFamily="34" charset="0"/>
                  <a:cs typeface="Segoe UI" pitchFamily="34" charset="0"/>
                </a:rPr>
                <a:t>General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8142790" y="487518"/>
              <a:ext cx="2430684" cy="2816481"/>
            </a:xfrm>
            <a:prstGeom prst="rect">
              <a:avLst/>
            </a:prstGeom>
            <a:solidFill>
              <a:srgbClr val="107C10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82880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Segoe UI"/>
                  <a:ea typeface="Segoe UI" pitchFamily="34" charset="0"/>
                  <a:cs typeface="Segoe UI" pitchFamily="34" charset="0"/>
                </a:rPr>
                <a:t>Public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10808231" y="487518"/>
              <a:ext cx="2430684" cy="281648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82880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/>
                  <a:ea typeface="Segoe UI" pitchFamily="34" charset="0"/>
                  <a:cs typeface="Segoe UI" pitchFamily="34" charset="0"/>
                </a:rPr>
                <a:t>Personal</a:t>
              </a:r>
              <a:endParaRPr lang="en-US" sz="24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711486" y="5443346"/>
            <a:ext cx="9169196" cy="627864"/>
          </a:xfrm>
          <a:prstGeom prst="rect">
            <a:avLst/>
          </a:prstGeom>
          <a:noFill/>
        </p:spPr>
        <p:txBody>
          <a:bodyPr wrap="square" lIns="91440" tIns="91440" rIns="91440" bIns="9144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Learn how to secure your data at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BCF2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Link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0731" y="174588"/>
            <a:ext cx="3184569" cy="1031051"/>
          </a:xfrm>
          <a:prstGeom prst="rect">
            <a:avLst/>
          </a:prstGeom>
          <a:noFill/>
        </p:spPr>
        <p:txBody>
          <a:bodyPr wrap="square" lIns="182880" tIns="146304" rIns="182880" bIns="146304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200" b="1" kern="0" dirty="0">
                <a:solidFill>
                  <a:schemeClr val="bg1"/>
                </a:solidFill>
                <a:ea typeface="+mn-lt"/>
                <a:cs typeface="+mn-lt"/>
              </a:rPr>
              <a:t>aka.ms/</a:t>
            </a:r>
            <a:r>
              <a:rPr lang="en-US" sz="1200" b="1" kern="0" dirty="0" err="1">
                <a:solidFill>
                  <a:schemeClr val="bg1"/>
                </a:solidFill>
                <a:ea typeface="+mn-lt"/>
                <a:cs typeface="+mn-lt"/>
              </a:rPr>
              <a:t>mipc</a:t>
            </a:r>
            <a:r>
              <a:rPr lang="en-US" sz="1200" b="1" kern="0" dirty="0">
                <a:solidFill>
                  <a:schemeClr val="bg1"/>
                </a:solidFill>
                <a:ea typeface="+mn-lt"/>
                <a:cs typeface="+mn-lt"/>
              </a:rPr>
              <a:t>/</a:t>
            </a:r>
            <a:r>
              <a:rPr lang="en-US" sz="1200" b="1" kern="0" dirty="0" err="1">
                <a:solidFill>
                  <a:schemeClr val="bg1"/>
                </a:solidFill>
                <a:ea typeface="+mn-lt"/>
                <a:cs typeface="+mn-lt"/>
              </a:rPr>
              <a:t>askmipteam</a:t>
            </a:r>
            <a:endParaRPr lang="en-US" sz="1200" kern="0">
              <a:solidFill>
                <a:schemeClr val="bg1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200" b="1" kern="0" dirty="0">
                <a:solidFill>
                  <a:schemeClr val="bg1"/>
                </a:solidFill>
                <a:ea typeface="+mn-lt"/>
                <a:cs typeface="+mn-lt"/>
              </a:rPr>
              <a:t>aka.ms/</a:t>
            </a:r>
            <a:r>
              <a:rPr lang="en-US" sz="1200" b="1" kern="0" dirty="0" err="1">
                <a:solidFill>
                  <a:schemeClr val="bg1"/>
                </a:solidFill>
                <a:ea typeface="+mn-lt"/>
                <a:cs typeface="+mn-lt"/>
              </a:rPr>
              <a:t>mip</a:t>
            </a:r>
            <a:r>
              <a:rPr lang="en-US" sz="1200" b="1" kern="0" dirty="0">
                <a:solidFill>
                  <a:schemeClr val="bg1"/>
                </a:solidFill>
                <a:ea typeface="+mn-lt"/>
                <a:cs typeface="+mn-lt"/>
              </a:rPr>
              <a:t>/</a:t>
            </a:r>
            <a:r>
              <a:rPr lang="en-US" sz="1200" b="1" kern="0" dirty="0" err="1">
                <a:solidFill>
                  <a:schemeClr val="bg1"/>
                </a:solidFill>
                <a:ea typeface="+mn-lt"/>
                <a:cs typeface="+mn-lt"/>
              </a:rPr>
              <a:t>uservoice</a:t>
            </a:r>
            <a:endParaRPr lang="en-US" sz="1200" dirty="0" err="1">
              <a:solidFill>
                <a:schemeClr val="bg1"/>
              </a:solidFill>
              <a:ea typeface="+mn-lt"/>
              <a:cs typeface="+mn-lt"/>
            </a:endParaRPr>
          </a:p>
          <a:p>
            <a:pPr marL="0" marR="0" lvl="0" indent="0" algn="l" defTabSz="914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endParaRPr lang="en-US" b="1" kern="0" dirty="0">
              <a:solidFill>
                <a:schemeClr val="bg1"/>
              </a:solidFill>
              <a:cs typeface="Segoe U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2045" y="1405474"/>
            <a:ext cx="117879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Know your labels and secure your data.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pic>
        <p:nvPicPr>
          <p:cNvPr id="4" name="Picture 6" descr="A picture containing table&#10;&#10;Description automatically generated">
            <a:extLst>
              <a:ext uri="{FF2B5EF4-FFF2-40B4-BE49-F238E27FC236}">
                <a16:creationId xmlns:a16="http://schemas.microsoft.com/office/drawing/2014/main" id="{5D1E1311-149A-4C34-BE43-B60F7270B3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037" y="5794598"/>
            <a:ext cx="2249632" cy="775987"/>
          </a:xfrm>
          <a:prstGeom prst="rect">
            <a:avLst/>
          </a:prstGeom>
        </p:spPr>
      </p:pic>
      <p:pic>
        <p:nvPicPr>
          <p:cNvPr id="7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5E97E217-CD7F-4E56-8F20-4A8F8D9831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354" y="810127"/>
            <a:ext cx="2743200" cy="492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3057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S Brand White 16-9_Dec-2013">
  <a:themeElements>
    <a:clrScheme name="Custom 12">
      <a:dk1>
        <a:srgbClr val="505050"/>
      </a:dk1>
      <a:lt1>
        <a:srgbClr val="FFFFFF"/>
      </a:lt1>
      <a:dk2>
        <a:srgbClr val="68217A"/>
      </a:dk2>
      <a:lt2>
        <a:srgbClr val="D2D2D2"/>
      </a:lt2>
      <a:accent1>
        <a:srgbClr val="68217A"/>
      </a:accent1>
      <a:accent2>
        <a:srgbClr val="008272"/>
      </a:accent2>
      <a:accent3>
        <a:srgbClr val="B4009E"/>
      </a:accent3>
      <a:accent4>
        <a:srgbClr val="0072C6"/>
      </a:accent4>
      <a:accent5>
        <a:srgbClr val="442359"/>
      </a:accent5>
      <a:accent6>
        <a:srgbClr val="002050"/>
      </a:accent6>
      <a:hlink>
        <a:srgbClr val="68217A"/>
      </a:hlink>
      <a:folHlink>
        <a:srgbClr val="68217A"/>
      </a:folHlink>
    </a:clrScheme>
    <a:fontScheme name="Custom 1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82880" tIns="146304" rIns="182880" bIns="146304" rtlCol="0">
        <a:spAutoFit/>
      </a:bodyPr>
      <a:lstStyle>
        <a:defPPr>
          <a:lnSpc>
            <a:spcPct val="90000"/>
          </a:lnSpc>
          <a:spcAft>
            <a:spcPts val="600"/>
          </a:spcAft>
          <a:defRPr sz="24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SVID_TT_BRAND_16-9_WHITE_Dec2013_PRELIM.potx" id="{3C825910-E241-4A9F-A328-6AC2DE27D4BB}" vid="{D9F5F194-A5AE-4351-8DA4-8121ACE344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57BAA8AAB3674F9A2760F4FB002E0C" ma:contentTypeVersion="13" ma:contentTypeDescription="Create a new document." ma:contentTypeScope="" ma:versionID="ac7b077697988b33b3e07ab1382f5d0c">
  <xsd:schema xmlns:xsd="http://www.w3.org/2001/XMLSchema" xmlns:xs="http://www.w3.org/2001/XMLSchema" xmlns:p="http://schemas.microsoft.com/office/2006/metadata/properties" xmlns:ns1="http://schemas.microsoft.com/sharepoint/v3" xmlns:ns2="4436a978-325f-4a44-a64c-c6a5b8f4a0ac" xmlns:ns3="ec4f62b0-f905-46c7-8a08-6a0a0ef5872c" targetNamespace="http://schemas.microsoft.com/office/2006/metadata/properties" ma:root="true" ma:fieldsID="0a479b27683da36bdee019bd2012d09f" ns1:_="" ns2:_="" ns3:_="">
    <xsd:import namespace="http://schemas.microsoft.com/sharepoint/v3"/>
    <xsd:import namespace="4436a978-325f-4a44-a64c-c6a5b8f4a0ac"/>
    <xsd:import namespace="ec4f62b0-f905-46c7-8a08-6a0a0ef587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36a978-325f-4a44-a64c-c6a5b8f4a0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0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4f62b0-f905-46c7-8a08-6a0a0ef5872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D192CE2-261A-48AC-A39F-9F8D285EAC0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BA8F3C-2B04-4E5F-B443-1F02065F8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436a978-325f-4a44-a64c-c6a5b8f4a0ac"/>
    <ds:schemaRef ds:uri="ec4f62b0-f905-46c7-8a08-6a0a0ef587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E8C26F3-64B1-4D6F-A1A9-D464CC712CB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1_MS Brand White 16-9_Dec-2013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 David</dc:creator>
  <cp:lastModifiedBy>Hen David</cp:lastModifiedBy>
  <cp:revision>27</cp:revision>
  <dcterms:created xsi:type="dcterms:W3CDTF">2017-09-03T14:07:56Z</dcterms:created>
  <dcterms:modified xsi:type="dcterms:W3CDTF">2020-08-24T21:07:42Z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Ref">
    <vt:lpwstr>https://api.informationprotection.azure.com/api/72f988bf-86f1-41af-91ab-2d7cd011db47</vt:lpwstr>
  </property>
  <property fmtid="{D5CDD505-2E9C-101B-9397-08002B2CF9AE}" pid="5" name="MSIP_Label_f42aa342-8706-4288-bd11-ebb85995028c_Owner">
    <vt:lpwstr>hedavid@microsoft.com</vt:lpwstr>
  </property>
  <property fmtid="{D5CDD505-2E9C-101B-9397-08002B2CF9AE}" pid="6" name="MSIP_Label_f42aa342-8706-4288-bd11-ebb85995028c_SetDate">
    <vt:lpwstr>2017-09-03T17:08:13.8115719+03:00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0x010100C157BAA8AAB3674F9A2760F4FB002E0C</vt:lpwstr>
  </property>
</Properties>
</file>